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28/08/2019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28/08/2019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28/08/2019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MAYO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67" y="1741565"/>
            <a:ext cx="7293445" cy="40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98" y="2004141"/>
            <a:ext cx="6139204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9" y="1772850"/>
            <a:ext cx="8374267" cy="4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93152"/>
            <a:ext cx="8229599" cy="40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03" y="1759745"/>
            <a:ext cx="7511832" cy="42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3" y="1665629"/>
            <a:ext cx="8307877" cy="45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9" y="1837578"/>
            <a:ext cx="8282866" cy="39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" y="1948856"/>
            <a:ext cx="8513685" cy="39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1" y="1891822"/>
            <a:ext cx="8677604" cy="39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4" y="1824856"/>
            <a:ext cx="8590738" cy="42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674862"/>
            <a:ext cx="8620217" cy="43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9" y="2048136"/>
            <a:ext cx="6216997" cy="39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1" y="1731147"/>
            <a:ext cx="8262066" cy="42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30" y="1770020"/>
            <a:ext cx="8555448" cy="42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02" y="1927352"/>
            <a:ext cx="6355928" cy="39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2" y="1944447"/>
            <a:ext cx="6878617" cy="3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100</Orden>
    <Formato xmlns="8cf1b8fd-72df-4c21-8306-a5f720778edf">/Style%20Library/Images/ppt.svg</Forma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8cf1b8fd-72df-4c21-8306-a5f720778ed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15721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MAYO 2019</dc:title>
  <dc:creator>CAMILO</dc:creator>
  <cp:lastModifiedBy>Jesika Soto Rodriguez</cp:lastModifiedBy>
  <cp:revision>345</cp:revision>
  <cp:lastPrinted>2016-11-09T21:48:51Z</cp:lastPrinted>
  <dcterms:created xsi:type="dcterms:W3CDTF">2015-08-10T15:28:24Z</dcterms:created>
  <dcterms:modified xsi:type="dcterms:W3CDTF">2019-08-28T21:49:56Z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